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6" r:id="rId4"/>
    <p:sldId id="258" r:id="rId5"/>
    <p:sldId id="259" r:id="rId6"/>
    <p:sldId id="267" r:id="rId7"/>
    <p:sldId id="263" r:id="rId8"/>
    <p:sldId id="286" r:id="rId9"/>
    <p:sldId id="287" r:id="rId10"/>
    <p:sldId id="288" r:id="rId11"/>
    <p:sldId id="309" r:id="rId12"/>
    <p:sldId id="305" r:id="rId13"/>
    <p:sldId id="285" r:id="rId14"/>
    <p:sldId id="306" r:id="rId15"/>
    <p:sldId id="284" r:id="rId16"/>
    <p:sldId id="307" r:id="rId17"/>
    <p:sldId id="308" r:id="rId18"/>
    <p:sldId id="265" r:id="rId19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109" y="-72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2E559-EBAB-421A-8BBE-7BE68DC56FB2}" type="datetimeFigureOut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7D58C-3EAD-46F5-808F-74EB547DE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9757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D428A-B30A-4E37-929D-5D476518C78A}" type="datetimeFigureOut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A35DD-BB36-4B01-987A-65682B1DFE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7503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各位领导、各位同志、各位学员：大家下午好！首先请允许我做个简短的自我介绍，我是郑州威科姆内容运营中心，设计部：李鹏</a:t>
            </a:r>
            <a:r>
              <a:rPr lang="zh-CN" altLang="en-US" baseline="0" dirty="0" smtClean="0"/>
              <a:t>，今天很荣幸有这么一个机会跟大家交流一下关于“红色网络教育家园导航的使用介绍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A35DD-BB36-4B01-987A-65682B1DFEE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7314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A35DD-BB36-4B01-987A-65682B1DFEE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3484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远程教育“电信模式”由“机顶盒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电视机”方式组成，内容包括全国、省和各地市的教学资源，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包括栏目版块和功能版块。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A35DD-BB36-4B01-987A-65682B1DFEE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5282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为充分发挥平台教育功能，根据中央精神和教学安排，我们同步推出相关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热点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主题策划，比如“党的群众路线教育实践活动”专题，整合相关课件资源供学习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A35DD-BB36-4B01-987A-65682B1DFEE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11031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6F3A9A9E-6AC9-4B86-8008-BF468A474AE4}" type="slidenum">
              <a:rPr lang="zh-CN" altLang="en-US"/>
              <a:pPr>
                <a:spcBef>
                  <a:spcPct val="0"/>
                </a:spcBef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3" y="2130430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4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2183-81FC-49A7-AD88-0DFABB9185CA}" type="datetime1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2" descr="C:\Users\shuquan\Desktop\ppt背景\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7C56-A76A-4805-B525-33A26164112C}" type="datetime1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5E9A-3716-47EE-B284-11CF105CD27E}" type="datetime1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43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3" y="274643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62C3-6007-4348-90FF-53E99FCF8912}" type="datetime1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uquan\Desktop\ppt背景\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70897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uquan\Desktop\ppt背景\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5744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huquan\Desktop\ppt背景\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098648" y="6376247"/>
            <a:ext cx="2844430" cy="365125"/>
          </a:xfrm>
        </p:spPr>
        <p:txBody>
          <a:bodyPr/>
          <a:lstStyle>
            <a:lvl1pPr algn="r">
              <a:defRPr/>
            </a:lvl1pPr>
          </a:lstStyle>
          <a:p>
            <a:fld id="{DE298055-511B-4FD0-A7E9-B287A9122D3F}" type="datetime1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8067559" y="6381332"/>
            <a:ext cx="3860297" cy="365125"/>
          </a:xfrm>
        </p:spPr>
        <p:txBody>
          <a:bodyPr/>
          <a:lstStyle/>
          <a:p>
            <a:pPr algn="r"/>
            <a:endParaRPr lang="en-US" altLang="zh-CN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735168" y="6381332"/>
            <a:ext cx="183631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0892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61" y="4406905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61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F0C9-DFC2-40BD-AFED-5A8E7B3C5C91}" type="datetime1">
              <a:rPr lang="zh-CN" altLang="en-US" smtClean="0"/>
              <a:pPr/>
              <a:t>2014/6/6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111430" y="6381332"/>
            <a:ext cx="3860297" cy="365125"/>
          </a:xfrm>
        </p:spPr>
        <p:txBody>
          <a:bodyPr/>
          <a:lstStyle/>
          <a:p>
            <a:pPr algn="r" fontAlgn="base">
              <a:lnSpc>
                <a:spcPct val="98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1600" b="1" dirty="0" smtClean="0">
              <a:solidFill>
                <a:prstClr val="white"/>
              </a:solidFill>
              <a:latin typeface="Arial" charset="0"/>
              <a:ea typeface="宋体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006974" y="6381332"/>
            <a:ext cx="2844430" cy="365125"/>
          </a:xfrm>
        </p:spPr>
        <p:txBody>
          <a:bodyPr/>
          <a:lstStyle/>
          <a:p>
            <a:r>
              <a:rPr lang="en-US" altLang="zh-CN" dirty="0" smtClean="0"/>
              <a:t>&lt;#&gt;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shuquan\Desktop\ppt背景\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0EE5-559F-4A45-A0FF-8929A279A030}" type="datetime1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3" y="1600205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5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0847-4847-4B72-A095-B5C7D0DBBAF2}" type="datetime1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8810-BF74-4B1A-A5A3-4D83E76427CA}" type="datetime1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8E39-4798-48CD-8E83-D243F7C412D0}" type="datetime1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995A-1FE5-4017-8489-517A16E24817}" type="datetime1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5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6240-FE63-4F72-86AF-1E02E2645CE9}" type="datetime1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5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4F720-E400-4BEC-B194-D549B66F81A4}" type="datetime1">
              <a:rPr lang="zh-CN" altLang="en-US" smtClean="0"/>
              <a:pPr/>
              <a:t>2014/6/6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60" y="6356355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G:\快盘\工作文档\8公司及业务介绍资料\公司简介\VCOMPPT背景图\加背景加灰版\33--.信息页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页脚占位符 4"/>
          <p:cNvSpPr txBox="1">
            <a:spLocks/>
          </p:cNvSpPr>
          <p:nvPr userDrawn="1"/>
        </p:nvSpPr>
        <p:spPr>
          <a:xfrm>
            <a:off x="8111430" y="6520263"/>
            <a:ext cx="3860297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98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prstClr val="white"/>
                </a:solidFill>
                <a:latin typeface="Arial" charset="0"/>
                <a:ea typeface="宋体" charset="-122"/>
              </a:rPr>
              <a:t>© 201</a:t>
            </a:r>
            <a:r>
              <a:rPr lang="en-US" altLang="zh-CN" sz="1400" b="1" dirty="0" smtClean="0">
                <a:solidFill>
                  <a:prstClr val="white"/>
                </a:solidFill>
                <a:latin typeface="Arial" charset="0"/>
              </a:rPr>
              <a:t>4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charset="0"/>
                <a:ea typeface="宋体" charset="-122"/>
              </a:rPr>
              <a:t> </a:t>
            </a:r>
            <a:r>
              <a:rPr lang="en-US" altLang="zh-CN" sz="1400" b="1" dirty="0" smtClean="0">
                <a:solidFill>
                  <a:prstClr val="white"/>
                </a:solidFill>
                <a:latin typeface="Arial" charset="0"/>
              </a:rPr>
              <a:t>VCOM Technology</a:t>
            </a:r>
            <a:endParaRPr lang="en-US" altLang="en-US" sz="1400" b="1" dirty="0" smtClean="0">
              <a:solidFill>
                <a:prstClr val="white"/>
              </a:solidFill>
              <a:latin typeface="Arial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 bwMode="auto">
          <a:xfrm>
            <a:off x="3414715" y="2933700"/>
            <a:ext cx="484981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200" b="1" dirty="0" smtClean="0">
              <a:solidFill>
                <a:srgbClr val="5B9BD5"/>
              </a:solidFill>
              <a:latin typeface="黑体" pitchFamily="49" charset="-122"/>
              <a:ea typeface="黑体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使 用 介 绍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3414713" y="6053138"/>
            <a:ext cx="5000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二零一四年</a:t>
            </a: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2032548" y="1916836"/>
            <a:ext cx="7848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 smtClean="0">
                <a:solidFill>
                  <a:prstClr val="black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红色网络教育</a:t>
            </a:r>
            <a:r>
              <a:rPr lang="zh-CN" altLang="en-US" sz="4800" b="1" dirty="0" smtClean="0">
                <a:solidFill>
                  <a:prstClr val="black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家园导航</a:t>
            </a:r>
            <a:endParaRPr lang="zh-CN" altLang="en-US" sz="4800" b="1" dirty="0" smtClean="0">
              <a:solidFill>
                <a:prstClr val="black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0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80952" y="119063"/>
            <a:ext cx="7928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网站电脑启动时自动运行操作方法</a:t>
            </a:r>
            <a:endParaRPr lang="en-US" altLang="zh-CN" sz="3600" dirty="0">
              <a:solidFill>
                <a:srgbClr val="4472C4">
                  <a:lumMod val="75000"/>
                </a:srgb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0550" y="1214422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第三步</a:t>
            </a:r>
            <a:r>
              <a:rPr lang="zh-CN" altLang="en-US" sz="2000" dirty="0" smtClean="0"/>
              <a:t>：出现“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启动</a:t>
            </a:r>
            <a:r>
              <a:rPr lang="zh-CN" altLang="en-US" sz="2000" dirty="0" smtClean="0"/>
              <a:t>”窗口，见下图</a:t>
            </a:r>
            <a:r>
              <a:rPr lang="en-US" sz="2000" dirty="0" smtClean="0"/>
              <a:t>: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zh-CN" altLang="en-US" sz="2000" dirty="0"/>
          </a:p>
        </p:txBody>
      </p:sp>
      <p:pic>
        <p:nvPicPr>
          <p:cNvPr id="13" name="图片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622" y="1722253"/>
            <a:ext cx="9217024" cy="465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252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80952" y="119063"/>
            <a:ext cx="7928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网站电脑启动时自动运行操作方法</a:t>
            </a:r>
            <a:endParaRPr lang="en-US" altLang="zh-CN" sz="3600" dirty="0">
              <a:solidFill>
                <a:srgbClr val="4472C4">
                  <a:lumMod val="75000"/>
                </a:srgb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0550" y="1052736"/>
            <a:ext cx="11305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/>
              <a:t>第四步</a:t>
            </a:r>
            <a:r>
              <a:rPr lang="zh-CN" altLang="en-US" sz="2000" dirty="0" smtClean="0"/>
              <a:t>：按住</a:t>
            </a:r>
            <a:r>
              <a:rPr lang="en-US" sz="2000" dirty="0" smtClean="0"/>
              <a:t>“ALT”</a:t>
            </a:r>
            <a:r>
              <a:rPr lang="zh-CN" altLang="en-US" sz="2000" dirty="0" smtClean="0"/>
              <a:t>把</a:t>
            </a:r>
            <a:r>
              <a:rPr lang="en-US" sz="2000" dirty="0" smtClean="0"/>
              <a:t>index.html</a:t>
            </a:r>
            <a:r>
              <a:rPr lang="zh-CN" altLang="en-US" sz="2000" dirty="0" smtClean="0"/>
              <a:t>从左边窗口拖入右边，先释放鼠标，再释放</a:t>
            </a:r>
            <a:r>
              <a:rPr lang="en-US" sz="2000" dirty="0" smtClean="0"/>
              <a:t>“ALT”</a:t>
            </a:r>
            <a:r>
              <a:rPr lang="zh-CN" altLang="en-US" sz="2000" dirty="0" smtClean="0"/>
              <a:t>键。右边窗口出现“</a:t>
            </a:r>
            <a:r>
              <a:rPr lang="en-US" sz="2000" dirty="0" smtClean="0"/>
              <a:t>index.html </a:t>
            </a:r>
            <a:r>
              <a:rPr lang="zh-CN" altLang="en-US" sz="2000" dirty="0" smtClean="0"/>
              <a:t>快捷方式”，完成设置。</a:t>
            </a:r>
          </a:p>
        </p:txBody>
      </p:sp>
      <p:pic>
        <p:nvPicPr>
          <p:cNvPr id="15" name="图片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077" y="2068399"/>
            <a:ext cx="11142535" cy="411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右箭头 6"/>
          <p:cNvSpPr/>
          <p:nvPr/>
        </p:nvSpPr>
        <p:spPr>
          <a:xfrm rot="9860848" flipH="1">
            <a:off x="3907738" y="4425960"/>
            <a:ext cx="4784012" cy="455735"/>
          </a:xfrm>
          <a:prstGeom prst="rightArrow">
            <a:avLst/>
          </a:prstGeom>
          <a:solidFill>
            <a:srgbClr val="FFC000">
              <a:alpha val="5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585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80952" y="119063"/>
            <a:ext cx="7928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网站电脑启动时自动运行操作方法</a:t>
            </a:r>
            <a:endParaRPr lang="en-US" altLang="zh-CN" sz="3600" dirty="0">
              <a:solidFill>
                <a:srgbClr val="4472C4">
                  <a:lumMod val="75000"/>
                </a:srgb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0550" y="1214423"/>
            <a:ext cx="8905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第五步</a:t>
            </a:r>
            <a:r>
              <a:rPr lang="zh-CN" altLang="en-US" sz="2000" dirty="0" smtClean="0"/>
              <a:t>：重启计算机，会自动运行红色网络</a:t>
            </a:r>
            <a:r>
              <a:rPr lang="zh-CN" altLang="en-US" sz="2000" dirty="0" smtClean="0"/>
              <a:t>家园</a:t>
            </a:r>
            <a:r>
              <a:rPr lang="zh-CN" altLang="en-US" sz="2000" dirty="0" smtClean="0"/>
              <a:t>导航</a:t>
            </a:r>
            <a:r>
              <a:rPr lang="zh-CN" altLang="en-US" sz="2000" dirty="0" smtClean="0"/>
              <a:t>引导</a:t>
            </a:r>
            <a:r>
              <a:rPr lang="zh-CN" altLang="en-US" sz="2000" dirty="0" smtClean="0"/>
              <a:t>页面，如图：</a:t>
            </a:r>
            <a:endParaRPr lang="zh-CN" altLang="en-US" sz="2000" dirty="0"/>
          </a:p>
        </p:txBody>
      </p:sp>
      <p:pic>
        <p:nvPicPr>
          <p:cNvPr id="7" name="图片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306" y="1643050"/>
            <a:ext cx="7143800" cy="455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252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2677300" y="2230264"/>
            <a:ext cx="86659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4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第三部分  使用方法</a:t>
            </a:r>
            <a:endParaRPr lang="en-US" altLang="zh-CN" sz="4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442842" y="3362326"/>
            <a:ext cx="7134883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见：操作演示</a:t>
            </a:r>
            <a:endParaRPr lang="en-US" altLang="zh-CN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2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2677300" y="2230264"/>
            <a:ext cx="86659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4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第四部分  网站维护</a:t>
            </a:r>
            <a:endParaRPr lang="en-US" altLang="zh-CN" sz="4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494806" y="3429000"/>
            <a:ext cx="53285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“城市家园”链接内容添加说明</a:t>
            </a:r>
            <a:endParaRPr lang="en-US" altLang="zh-CN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2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96" y="1150721"/>
            <a:ext cx="5998296" cy="37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80952" y="119063"/>
            <a:ext cx="78744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城市家园</a:t>
            </a: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链接内容添加说明</a:t>
            </a:r>
            <a:endParaRPr lang="en-US" altLang="zh-CN" sz="3600" dirty="0">
              <a:solidFill>
                <a:srgbClr val="4472C4">
                  <a:lumMod val="75000"/>
                </a:srgb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6527253" y="1167222"/>
            <a:ext cx="566315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altLang="zh-CN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对准“</a:t>
            </a:r>
            <a:r>
              <a:rPr lang="en-US" altLang="zh-CN" sz="20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home_index.html</a:t>
            </a:r>
            <a:r>
              <a:rPr lang="zh-CN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”文件</a:t>
            </a:r>
            <a:r>
              <a:rPr lang="zh-CN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，点击鼠标右键</a:t>
            </a:r>
            <a:r>
              <a:rPr lang="en-US" altLang="zh-CN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选择“</a:t>
            </a:r>
            <a:r>
              <a:rPr lang="zh-CN" altLang="en-US" sz="20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打开方式</a:t>
            </a:r>
            <a:r>
              <a:rPr lang="en-US" altLang="zh-CN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”-</a:t>
            </a:r>
            <a:r>
              <a:rPr lang="zh-CN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0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记事本</a:t>
            </a:r>
            <a:r>
              <a:rPr lang="en-US" altLang="zh-CN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 </a:t>
            </a:r>
            <a:r>
              <a:rPr lang="zh-CN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，如下</a:t>
            </a:r>
            <a:r>
              <a:rPr lang="zh-CN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图：</a:t>
            </a:r>
            <a:endParaRPr lang="en-US" altLang="zh-CN" sz="2000" b="0" kern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67244" y="3501008"/>
            <a:ext cx="848038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截图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272" y="2000240"/>
            <a:ext cx="5500726" cy="4041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213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80952" y="119063"/>
            <a:ext cx="5261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城市家园链接添加说明</a:t>
            </a:r>
            <a:endParaRPr lang="en-US" altLang="zh-CN" sz="3600" dirty="0">
              <a:solidFill>
                <a:srgbClr val="4472C4">
                  <a:lumMod val="75000"/>
                </a:srgb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523042" y="1142984"/>
            <a:ext cx="10358510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altLang="zh-CN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出现记事本编辑</a:t>
            </a:r>
            <a:r>
              <a:rPr lang="zh-CN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窗口：</a:t>
            </a:r>
            <a:endParaRPr lang="en-US" altLang="zh-CN" sz="2000" b="0" kern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334565" y="5820653"/>
            <a:ext cx="11855847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zh-CN" altLang="en-US" sz="18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把“</a:t>
            </a:r>
            <a:r>
              <a:rPr lang="en-US" altLang="zh-CN" sz="18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#</a:t>
            </a:r>
            <a:r>
              <a:rPr lang="zh-CN" altLang="en-US" sz="18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”号改为链接地址（如：“</a:t>
            </a:r>
            <a:r>
              <a:rPr lang="en-US" altLang="zh-CN" sz="18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http</a:t>
            </a:r>
            <a:r>
              <a:rPr lang="en-US" altLang="zh-CN" sz="18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://www.zhengzhou.gov.cn</a:t>
            </a:r>
            <a:r>
              <a:rPr lang="zh-CN" altLang="en-US" sz="18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18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18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18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把“</a:t>
            </a:r>
            <a:r>
              <a:rPr lang="zh-CN" altLang="en-US" sz="18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自己添加</a:t>
            </a:r>
            <a:r>
              <a:rPr lang="zh-CN" altLang="en-US" sz="18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”改为网站名称（如：</a:t>
            </a:r>
            <a:r>
              <a:rPr lang="zh-CN" altLang="en-US" sz="18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“郑州市政府”</a:t>
            </a:r>
            <a:r>
              <a:rPr lang="zh-CN" altLang="en-US" sz="18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1800" b="0" kern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descr="截图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058" y="1643050"/>
            <a:ext cx="6841556" cy="4143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213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80952" y="119063"/>
            <a:ext cx="5261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城市家园链接添加说明</a:t>
            </a:r>
            <a:endParaRPr lang="en-US" altLang="zh-CN" sz="3600" dirty="0">
              <a:solidFill>
                <a:srgbClr val="4472C4">
                  <a:lumMod val="75000"/>
                </a:srgb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523042" y="1142984"/>
            <a:ext cx="5500726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altLang="zh-CN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000" b="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关闭</a:t>
            </a:r>
            <a:r>
              <a:rPr lang="zh-CN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”，提示是否保存，点击“</a:t>
            </a:r>
            <a:r>
              <a:rPr lang="zh-CN" altLang="en-US" sz="2000" b="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保存</a:t>
            </a:r>
            <a:r>
              <a:rPr lang="zh-CN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”。</a:t>
            </a:r>
            <a:endParaRPr lang="en-US" altLang="zh-CN" sz="2000" b="0" kern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42" y="1873126"/>
            <a:ext cx="4286280" cy="218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6238082" y="1142984"/>
            <a:ext cx="571504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C7A99"/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000" b="0" kern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</a:t>
            </a:r>
            <a:r>
              <a:rPr lang="en-US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IE</a:t>
            </a:r>
            <a:r>
              <a:rPr lang="zh-CN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浏览器打开</a:t>
            </a:r>
            <a:r>
              <a:rPr lang="en-US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home_index.html</a:t>
            </a:r>
            <a:r>
              <a:rPr lang="zh-CN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页面，发现改动已经生效，添加修改</a:t>
            </a:r>
            <a:r>
              <a:rPr lang="zh-CN" altLang="en-US" sz="2000" b="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完成</a:t>
            </a:r>
            <a:r>
              <a:rPr lang="zh-CN" altLang="en-US" sz="2000" b="0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2378150" y="3843071"/>
            <a:ext cx="288032" cy="720080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截图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272" y="2186821"/>
            <a:ext cx="5303098" cy="1259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213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 txBox="1">
            <a:spLocks/>
          </p:cNvSpPr>
          <p:nvPr/>
        </p:nvSpPr>
        <p:spPr bwMode="auto">
          <a:xfrm>
            <a:off x="3414268" y="2933700"/>
            <a:ext cx="4849181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endParaRPr lang="zh-CN" altLang="en-US" sz="3200" b="1">
              <a:solidFill>
                <a:schemeClr val="accent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1" name="标题 1"/>
          <p:cNvSpPr txBox="1">
            <a:spLocks/>
          </p:cNvSpPr>
          <p:nvPr/>
        </p:nvSpPr>
        <p:spPr bwMode="auto">
          <a:xfrm>
            <a:off x="3414269" y="6053138"/>
            <a:ext cx="499997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二零一四年</a:t>
            </a:r>
          </a:p>
        </p:txBody>
      </p:sp>
      <p:sp>
        <p:nvSpPr>
          <p:cNvPr id="27652" name="矩形 5"/>
          <p:cNvSpPr>
            <a:spLocks noChangeArrowheads="1"/>
          </p:cNvSpPr>
          <p:nvPr/>
        </p:nvSpPr>
        <p:spPr bwMode="auto">
          <a:xfrm>
            <a:off x="1584119" y="1911350"/>
            <a:ext cx="885074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6000" b="1">
                <a:latin typeface="隶书" pitchFamily="49" charset="-122"/>
                <a:ea typeface="隶书" pitchFamily="49" charset="-122"/>
              </a:rPr>
              <a:t>感谢聆听 敬请指正</a:t>
            </a: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609515" y="3738563"/>
            <a:ext cx="8458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Arial" charset="0"/>
              </a:rPr>
              <a:t>科技为先　 创新无限</a:t>
            </a:r>
          </a:p>
        </p:txBody>
      </p:sp>
    </p:spTree>
    <p:extLst>
      <p:ext uri="{BB962C8B-B14F-4D97-AF65-F5344CB8AC3E}">
        <p14:creationId xmlns="" xmlns:p14="http://schemas.microsoft.com/office/powerpoint/2010/main" val="1109523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871070" y="2220917"/>
            <a:ext cx="24685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目  录</a:t>
            </a:r>
            <a:endParaRPr lang="en-US" altLang="zh-CN" sz="4400" b="1" dirty="0" smtClean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782840" y="3212977"/>
            <a:ext cx="6879753" cy="34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第一部分</a:t>
            </a:r>
            <a:r>
              <a:rPr lang="en-US" altLang="zh-CN" sz="32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32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页面展示</a:t>
            </a: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第二部分   网站安装</a:t>
            </a:r>
            <a:endParaRPr lang="en-US" altLang="zh-CN" sz="3200" b="1" dirty="0" smtClean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第三部分   使用方法</a:t>
            </a:r>
            <a:endParaRPr lang="en-US" altLang="zh-CN" sz="3200" b="1" dirty="0" smtClean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第四部分   网站维护</a:t>
            </a:r>
            <a:endParaRPr lang="en-US" altLang="zh-CN" sz="3200" b="1" dirty="0" smtClean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9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3261888" y="2220918"/>
            <a:ext cx="83779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4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zh-CN" altLang="en-US" sz="44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4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部分  页面展示</a:t>
            </a:r>
            <a:endParaRPr lang="en-US" altLang="zh-CN" sz="4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442842" y="3362330"/>
            <a:ext cx="713488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引导页</a:t>
            </a:r>
            <a:endParaRPr lang="en-US" altLang="zh-CN" sz="28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红色网络教育家园首页</a:t>
            </a:r>
            <a:endParaRPr lang="en-US" altLang="zh-CN" sz="28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zh-CN" altLang="en-US" sz="2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公共电子阅览室首页</a:t>
            </a:r>
            <a:endParaRPr lang="en-US" altLang="zh-CN" sz="28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3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81000" y="119063"/>
            <a:ext cx="5262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1.</a:t>
            </a:r>
            <a:r>
              <a:rPr lang="zh-CN" altLang="en-US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引导页</a:t>
            </a:r>
            <a:endParaRPr lang="en-US" altLang="zh-CN" sz="3600" dirty="0">
              <a:solidFill>
                <a:srgbClr val="4472C4">
                  <a:lumMod val="75000"/>
                </a:srgb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8" name="图片 7" descr="引导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8953" y="1071546"/>
            <a:ext cx="8572560" cy="5143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39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81000" y="119063"/>
            <a:ext cx="5262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红色网络教育家园首页</a:t>
            </a:r>
            <a:endParaRPr lang="en-US" altLang="zh-CN" sz="3600" dirty="0">
              <a:solidFill>
                <a:srgbClr val="4472C4">
                  <a:lumMod val="75000"/>
                </a:srgb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图片 4" descr="引导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50" y="1078329"/>
            <a:ext cx="8572560" cy="5143536"/>
          </a:xfrm>
          <a:prstGeom prst="rect">
            <a:avLst/>
          </a:prstGeom>
        </p:spPr>
      </p:pic>
      <p:pic>
        <p:nvPicPr>
          <p:cNvPr id="4" name="图片 3" descr="红色网络家园首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4926" y="1101024"/>
            <a:ext cx="8253444" cy="5158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直角上箭头 6"/>
          <p:cNvSpPr/>
          <p:nvPr/>
        </p:nvSpPr>
        <p:spPr>
          <a:xfrm rot="5400000" flipH="1">
            <a:off x="2098762" y="3609020"/>
            <a:ext cx="1368152" cy="1008112"/>
          </a:xfrm>
          <a:prstGeom prst="bentUp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439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80954" y="119063"/>
            <a:ext cx="72264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3.</a:t>
            </a:r>
            <a:r>
              <a:rPr lang="zh-CN" altLang="en-US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公共电子阅览室首页</a:t>
            </a:r>
            <a:endParaRPr lang="en-US" altLang="zh-CN" sz="3600" dirty="0">
              <a:solidFill>
                <a:srgbClr val="4472C4">
                  <a:lumMod val="75000"/>
                </a:srgb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图片 3" descr="引导页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7853" y="1032044"/>
            <a:ext cx="8572560" cy="5143536"/>
          </a:xfrm>
          <a:prstGeom prst="rect">
            <a:avLst/>
          </a:prstGeom>
        </p:spPr>
      </p:pic>
      <p:pic>
        <p:nvPicPr>
          <p:cNvPr id="31" name="图片 30" descr="公共电子阅览室首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480" y="1002229"/>
            <a:ext cx="8585054" cy="5151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直角上箭头 6"/>
          <p:cNvSpPr/>
          <p:nvPr/>
        </p:nvSpPr>
        <p:spPr>
          <a:xfrm rot="16200000">
            <a:off x="8769640" y="3343958"/>
            <a:ext cx="1563900" cy="1152128"/>
          </a:xfrm>
          <a:prstGeom prst="bentUp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054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2677300" y="2230264"/>
            <a:ext cx="86659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44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第二部分  </a:t>
            </a:r>
            <a:r>
              <a:rPr lang="zh-CN" altLang="en-US" sz="4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网站安装</a:t>
            </a:r>
            <a:endParaRPr lang="en-US" altLang="zh-CN" sz="4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77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80952" y="119063"/>
            <a:ext cx="526187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1.</a:t>
            </a:r>
            <a:r>
              <a:rPr lang="zh-CN" altLang="en-US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拷贝文件</a:t>
            </a:r>
            <a:endParaRPr lang="en-US" altLang="zh-CN" sz="3600" dirty="0">
              <a:solidFill>
                <a:srgbClr val="4472C4">
                  <a:lumMod val="75000"/>
                </a:srgb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直角上箭头 3"/>
          <p:cNvSpPr/>
          <p:nvPr/>
        </p:nvSpPr>
        <p:spPr>
          <a:xfrm rot="5400000">
            <a:off x="5004374" y="4061718"/>
            <a:ext cx="1101056" cy="776780"/>
          </a:xfrm>
          <a:prstGeom prst="bentUp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23108" y="3143248"/>
            <a:ext cx="471490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首页把网页文件拷贝到某一个分区下，然后找到网站所在文件夹</a:t>
            </a:r>
            <a:r>
              <a:rPr lang="en-US" altLang="zh-CN" dirty="0" smtClean="0">
                <a:solidFill>
                  <a:schemeClr val="tx1"/>
                </a:solidFill>
              </a:rPr>
              <a:t>(</a:t>
            </a:r>
            <a:r>
              <a:rPr lang="zh-CN" altLang="en-US" dirty="0" smtClean="0">
                <a:solidFill>
                  <a:schemeClr val="tx1"/>
                </a:solidFill>
              </a:rPr>
              <a:t>默认</a:t>
            </a:r>
            <a:r>
              <a:rPr lang="en-US" altLang="zh-CN" dirty="0" smtClean="0">
                <a:solidFill>
                  <a:schemeClr val="tx1"/>
                </a:solidFill>
              </a:rPr>
              <a:t>:website</a:t>
            </a:r>
            <a:r>
              <a:rPr lang="zh-CN" altLang="en-US" dirty="0" smtClean="0">
                <a:solidFill>
                  <a:schemeClr val="tx1"/>
                </a:solidFill>
              </a:rPr>
              <a:t>文件夹</a:t>
            </a:r>
            <a:r>
              <a:rPr lang="en-US" altLang="zh-CN" dirty="0" smtClean="0">
                <a:solidFill>
                  <a:schemeClr val="tx1"/>
                </a:solidFill>
              </a:rPr>
              <a:t>)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2" name="图片 11" descr="截图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6644" y="4057102"/>
            <a:ext cx="5737860" cy="14401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166" y="1142984"/>
            <a:ext cx="652615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6309520" y="5643578"/>
            <a:ext cx="564360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打开</a:t>
            </a:r>
            <a:r>
              <a:rPr lang="en-US" altLang="zh-CN" dirty="0" smtClean="0">
                <a:solidFill>
                  <a:schemeClr val="tx1"/>
                </a:solidFill>
              </a:rPr>
              <a:t>website</a:t>
            </a:r>
            <a:r>
              <a:rPr lang="zh-CN" altLang="en-US" dirty="0" smtClean="0">
                <a:solidFill>
                  <a:schemeClr val="tx1"/>
                </a:solidFill>
              </a:rPr>
              <a:t>文件夹，可以看到网站所有文件列表。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9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80952" y="119063"/>
            <a:ext cx="80002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57B17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sz="3600" dirty="0" smtClean="0">
                <a:solidFill>
                  <a:srgbClr val="4472C4">
                    <a:lumMod val="75000"/>
                  </a:srgbClr>
                </a:solidFill>
                <a:latin typeface="黑体" pitchFamily="2" charset="-122"/>
                <a:ea typeface="黑体" pitchFamily="2" charset="-122"/>
              </a:rPr>
              <a:t>网站电脑启动时自动运行操作方法</a:t>
            </a:r>
            <a:endParaRPr lang="en-US" altLang="zh-CN" sz="3600" dirty="0">
              <a:solidFill>
                <a:srgbClr val="4472C4">
                  <a:lumMod val="75000"/>
                </a:srgb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0550" y="1214422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第一步</a:t>
            </a:r>
            <a:r>
              <a:rPr lang="zh-CN" altLang="en-US" sz="2000" dirty="0" smtClean="0"/>
              <a:t>：点“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开始</a:t>
            </a:r>
            <a:r>
              <a:rPr lang="zh-CN" altLang="en-US" sz="2000" dirty="0" smtClean="0"/>
              <a:t>”</a:t>
            </a:r>
            <a:r>
              <a:rPr lang="en-US" sz="2000" dirty="0" smtClean="0"/>
              <a:t>-</a:t>
            </a:r>
            <a:r>
              <a:rPr lang="zh-CN" altLang="en-US" sz="2000" dirty="0" smtClean="0"/>
              <a:t>“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所有程序</a:t>
            </a:r>
            <a:r>
              <a:rPr lang="zh-CN" altLang="en-US" sz="2000" dirty="0" smtClean="0"/>
              <a:t>”，找到“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启动</a:t>
            </a:r>
            <a:r>
              <a:rPr lang="zh-CN" altLang="en-US" sz="2000" dirty="0" smtClean="0"/>
              <a:t>”。</a:t>
            </a:r>
            <a:endParaRPr lang="en-US" altLang="zh-CN" sz="2000" dirty="0" smtClean="0"/>
          </a:p>
          <a:p>
            <a:endParaRPr lang="zh-CN" altLang="en-US" sz="2000" dirty="0"/>
          </a:p>
        </p:txBody>
      </p:sp>
      <p:pic>
        <p:nvPicPr>
          <p:cNvPr id="13" name="图片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5246" y="1052736"/>
            <a:ext cx="2714644" cy="131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6656" y="2140445"/>
            <a:ext cx="2643206" cy="401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4876" y="2571744"/>
            <a:ext cx="2714644" cy="35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右箭头 17"/>
          <p:cNvSpPr/>
          <p:nvPr/>
        </p:nvSpPr>
        <p:spPr>
          <a:xfrm flipH="1">
            <a:off x="6671270" y="3573016"/>
            <a:ext cx="2448272" cy="576064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直角上箭头 18"/>
          <p:cNvSpPr/>
          <p:nvPr/>
        </p:nvSpPr>
        <p:spPr>
          <a:xfrm rot="10800000" flipH="1">
            <a:off x="9356656" y="1319147"/>
            <a:ext cx="1656184" cy="785622"/>
          </a:xfrm>
          <a:prstGeom prst="bentUp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96309" y="2687171"/>
            <a:ext cx="3398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第二步</a:t>
            </a:r>
            <a:r>
              <a:rPr lang="zh-CN" altLang="en-US" sz="2000" dirty="0" smtClean="0"/>
              <a:t>：右键点击“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启动</a:t>
            </a:r>
            <a:r>
              <a:rPr lang="zh-CN" altLang="en-US" sz="2000" dirty="0" smtClean="0"/>
              <a:t>”，</a:t>
            </a:r>
            <a:endParaRPr lang="en-US" altLang="zh-CN" sz="2000" dirty="0" smtClean="0"/>
          </a:p>
          <a:p>
            <a:r>
              <a:rPr lang="zh-CN" altLang="en-US" sz="2000" dirty="0" smtClean="0"/>
              <a:t>从弹出层的菜单中选择</a:t>
            </a:r>
            <a:endParaRPr lang="en-US" altLang="zh-CN" sz="2000" dirty="0" smtClean="0"/>
          </a:p>
          <a:p>
            <a:r>
              <a:rPr lang="zh-CN" altLang="en-US" sz="2000" dirty="0" smtClean="0"/>
              <a:t>“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打开</a:t>
            </a:r>
            <a:r>
              <a:rPr lang="zh-CN" altLang="en-US" sz="2000" dirty="0" smtClean="0"/>
              <a:t>”，如右图：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02059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19" grpId="0" animBg="1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506</Words>
  <Application>Microsoft Office PowerPoint</Application>
  <PresentationFormat>自定义</PresentationFormat>
  <Paragraphs>54</Paragraphs>
  <Slides>18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MSQ</dc:creator>
  <cp:lastModifiedBy>o2</cp:lastModifiedBy>
  <cp:revision>210</cp:revision>
  <dcterms:created xsi:type="dcterms:W3CDTF">2014-05-12T06:53:41Z</dcterms:created>
  <dcterms:modified xsi:type="dcterms:W3CDTF">2014-06-06T01:38:38Z</dcterms:modified>
</cp:coreProperties>
</file>